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ompassukraine.com/" TargetMode="External"/><Relationship Id="rId2" Type="http://schemas.openxmlformats.org/officeDocument/2006/relationships/hyperlink" Target="http://www.dataplus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wwtourbusinessl.com/" TargetMode="External"/><Relationship Id="rId4" Type="http://schemas.openxmlformats.org/officeDocument/2006/relationships/hyperlink" Target="http://www.pravo-law.kiev.ua/cgibin/matrix.cgi/pravo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772816"/>
            <a:ext cx="8712968" cy="1656184"/>
          </a:xfrm>
        </p:spPr>
        <p:txBody>
          <a:bodyPr>
            <a:normAutofit/>
          </a:bodyPr>
          <a:lstStyle/>
          <a:p>
            <a:pPr algn="ctr"/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“Електронна комерція”</a:t>
            </a:r>
            <a:endParaRPr lang="ru-RU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3645024"/>
            <a:ext cx="777686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Спеціальність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241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Готельно-ресторанна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справа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24 Сфера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обслуговування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Мета дисципліни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87039" y="1396211"/>
            <a:ext cx="8085584" cy="17098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Метою 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вивчення навчальної дисципліни є 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формування 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спеціальних професійних знань у</a:t>
            </a:r>
            <a:r>
              <a:rPr lang="uk-UA" spc="-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студентів з теоретичних основ </a:t>
            </a:r>
            <a:r>
              <a:rPr lang="uk-UA" spc="-5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електронної комерції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особливостей 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ведення 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підприємств</a:t>
            </a:r>
            <a:r>
              <a:rPr lang="uk-UA" spc="-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за допомогою 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засобів інформаційних технологій</a:t>
            </a:r>
            <a:r>
              <a:rPr lang="uk-UA" spc="-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підвищення ефективності їх конкурентоспроможності.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3429000"/>
            <a:ext cx="8085584" cy="2903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b="1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Завдання </a:t>
            </a:r>
            <a:r>
              <a:rPr lang="uk-UA" b="1" u="sng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дисципліни: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Теоретичні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формування 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 закріплення знань про використання інформаційних 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технологій, 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їх інформаційного та програмного 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забезпечення в електронній комерції. 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496570" algn="l"/>
              </a:tabLst>
            </a:pPr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Практичні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формування вмінь та навичок що необхідні для використання 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розвиток практичних навичок з використання локальних і глобальних мереж</a:t>
            </a:r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освоєння методик і технологій 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щодо електронної комерції.</a:t>
            </a:r>
            <a:endParaRPr lang="ru-RU" sz="1400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5290" y="9961"/>
            <a:ext cx="8229600" cy="764704"/>
          </a:xfrm>
        </p:spPr>
        <p:txBody>
          <a:bodyPr>
            <a:normAutofit/>
          </a:bodyPr>
          <a:lstStyle/>
          <a:p>
            <a:r>
              <a:rPr lang="uk-UA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Компетенції: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908720"/>
            <a:ext cx="8373616" cy="5949280"/>
          </a:xfrm>
        </p:spPr>
        <p:txBody>
          <a:bodyPr>
            <a:noAutofit/>
          </a:bodyPr>
          <a:lstStyle/>
          <a:p>
            <a:r>
              <a:rPr lang="ru-RU" sz="4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Навички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інформаційних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комунікаційних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технологій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4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організовувати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сервісно-виробничий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процес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урахуванням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вимог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потреб </a:t>
            </a:r>
            <a:r>
              <a:rPr lang="ru-RU" sz="4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споживачів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4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забезпечувати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ефективність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Теми дисципліни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97868" y="1268760"/>
            <a:ext cx="8568952" cy="51164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2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Основи електронної комерції.</a:t>
            </a:r>
            <a:endParaRPr lang="ru-RU" sz="22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845820" algn="l"/>
                <a:tab pos="2969895" algn="ctr"/>
              </a:tabLst>
            </a:pPr>
            <a:r>
              <a:rPr lang="uk-UA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uk-UA" sz="2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Сучасні програмні комплекси.</a:t>
            </a:r>
            <a:endParaRPr lang="ru-RU" sz="22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Нові інформаційні технології в готельному і ресторанному </a:t>
            </a:r>
            <a:r>
              <a:rPr lang="uk-UA" sz="2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бізнесі.</a:t>
            </a:r>
            <a:endParaRPr lang="ru-RU" sz="22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Особливості й структура сучасних інформаційних технологій у сфері </a:t>
            </a:r>
            <a:r>
              <a:rPr lang="uk-UA" sz="2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обслуговування.</a:t>
            </a:r>
            <a:endParaRPr lang="ru-RU" sz="22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Мережні </a:t>
            </a:r>
            <a:r>
              <a:rPr lang="uk-UA" sz="2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технології.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2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Глобальні </a:t>
            </a:r>
            <a:r>
              <a:rPr lang="uk-UA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комп'ютерні </a:t>
            </a:r>
            <a:r>
              <a:rPr lang="uk-UA" sz="2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мережі.</a:t>
            </a:r>
            <a:endParaRPr lang="ru-RU" sz="22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2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 Інформаційна комерціалізація бізнесу.</a:t>
            </a:r>
            <a:endParaRPr lang="ru-RU" sz="22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uk-UA" sz="2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Інформаційні технології у менеджменті підприємств готельно-ресторанного </a:t>
            </a:r>
            <a:r>
              <a:rPr lang="uk-UA" sz="2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бізнесу.</a:t>
            </a:r>
            <a:endParaRPr lang="ru-RU" sz="2200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2729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Список рекомендованих джерел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96344" y="597080"/>
            <a:ext cx="4572000" cy="54591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lnSpc>
                <a:spcPct val="150000"/>
              </a:lnSpc>
              <a:spcAft>
                <a:spcPts val="0"/>
              </a:spcAft>
              <a:tabLst>
                <a:tab pos="149225" algn="l"/>
              </a:tabLst>
            </a:pP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Основна література </a:t>
            </a:r>
            <a:endParaRPr lang="ru-RU" sz="22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5860" y="1142999"/>
            <a:ext cx="8712968" cy="58060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342900" algn="l"/>
              </a:tabLs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Баранов А. А. Информационная инфраструктура: проблемы регулирования деятельности : монография / А. А. Баранов. – Киев :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Видав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дім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Дмитра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Бураго, 2012. – 352 с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342900" algn="l"/>
              </a:tabLst>
            </a:pP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Галузинський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Г. П.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Інформаційні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бізнесі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Практикум для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індивідуальної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навч.- метод. посіб. для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самост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вивч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Дисципліни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/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Галузинський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Г. П.,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Денісова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О. О.,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Писаревська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Т. А. − К. : КНЕУ, 2008. − 524с.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342900" algn="l"/>
              </a:tabLs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Збірник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законодавчих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нормативних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науки,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інновацій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інформатизації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/ уклад.: Л. А. 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Кургузенкова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Л. В.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Волошенюк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– К. :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УкрІНТЕІ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2011. – 356 с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342900" algn="l"/>
              </a:tabLst>
            </a:pP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Іванов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В. Г. 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інформатики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обчислювальної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техніки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підручник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/ В. Г.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Іванов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В. В.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Карасюк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М. В Гвозденко. – Х. : Право, 2012. – 312 с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342900" algn="l"/>
              </a:tabLst>
            </a:pPr>
            <a:r>
              <a:rPr lang="ru-RU" dirty="0" err="1" smtClean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Інтернет-технологій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навч. посіб. /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ред. О. В.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Карпухіна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– Х. :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Компанія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СМІТ, 2010. – 394 с.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342900" algn="l"/>
              </a:tabLs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Шило С. Г.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Інформаційні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технології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навчальний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посібник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/ С. Г. Шило, Г. В. Щербак, К. В. Огурцова. – Х. : Вид. ХНЕУ, 2013. – 220 с. 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342900" algn="l"/>
              </a:tabLst>
            </a:pP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Юринець В. Є. Інформаційні системи управління персоналом, діловодства і документообігу: навч. посіб. / Юринець В. Є., Юринець Р. В. − Л. : Тріада плюс, 2008. − 628 с.</a:t>
            </a:r>
            <a:endParaRPr lang="ru-RU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18088" y="188640"/>
            <a:ext cx="12725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  <a:tabLst>
                <a:tab pos="4122738" algn="l"/>
              </a:tabLst>
            </a:pPr>
            <a:r>
              <a:rPr lang="uk-UA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Додаткова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557972"/>
            <a:ext cx="8784976" cy="2939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342900" algn="l"/>
                <a:tab pos="438785" algn="l"/>
              </a:tabLst>
            </a:pP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Пасічник 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В. В. Глобальні інформаційні системи та технології (моделі ефективного аналізу, опрацювання та захисту даних) / В.В. Пасічник, П.І. </a:t>
            </a:r>
            <a:r>
              <a:rPr lang="uk-UA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Жежнич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Р.Б. Кравець та ін. – Львів : Вид-во Національного університету «Львівська політехніка», 2006.-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350 с. </a:t>
            </a:r>
            <a:endParaRPr lang="ru-RU" sz="16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342900" algn="l"/>
                <a:tab pos="438785" algn="l"/>
              </a:tabLst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Табунщик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Г. В.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Проектування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моделювання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інформаційних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систем: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Навчальний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посібник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/ Г.В. Табунщик, Р.К.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Кудерметов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А. В.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Притула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–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Запоріжжя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ЗНТУ, 2011. – 292 с. </a:t>
            </a:r>
            <a:endParaRPr lang="ru-RU" sz="16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342900" algn="l"/>
                <a:tab pos="438785" algn="l"/>
              </a:tabLst>
            </a:pP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Фабричев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В. А., Боровик В. М..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Інформаційні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технології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навч.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посібник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−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: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2008. – 100 c. </a:t>
            </a:r>
            <a:endParaRPr lang="ru-RU" sz="16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6471" y="3401875"/>
            <a:ext cx="19910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  <a:tabLst>
                <a:tab pos="4122738" algn="l"/>
              </a:tabLst>
            </a:pPr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Інтернет-ресурси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3771207"/>
            <a:ext cx="896982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342900" algn="l"/>
              </a:tabLst>
            </a:pPr>
            <a:r>
              <a:rPr lang="uk-UA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Геоінформаційні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системи [Електронний ресурс]. – Режим доступу: </a:t>
            </a:r>
            <a:r>
              <a:rPr lang="uk-UA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http://www.dataplus.ru/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342900" algn="l"/>
              </a:tabLst>
            </a:pP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Національний 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портал Міжнародної інформаційної системи КОМПАСС – Режим доступу: </a:t>
            </a:r>
            <a:r>
              <a:rPr lang="uk-UA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http://www.kompassukraine.com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342900" algn="l"/>
              </a:tabLst>
            </a:pP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Сайт 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інформаційно-аналітичного центра. – Режим доступу: </a:t>
            </a:r>
            <a:r>
              <a:rPr lang="uk-UA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http://www.pravo-law.kiev.ua/cgibin/matrix.cgi/pravo.html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342900" algn="l"/>
                <a:tab pos="618490" algn="l"/>
              </a:tabLst>
            </a:pP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Сайти програмних засобів: [</a:t>
            </a:r>
            <a:r>
              <a:rPr lang="uk-UA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Электрон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ресурс]. – Режим </a:t>
            </a:r>
            <a:r>
              <a:rPr lang="uk-UA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доступа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6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>
              <a:lnSpc>
                <a:spcPct val="150000"/>
              </a:lnSpc>
              <a:spcAft>
                <a:spcPts val="0"/>
              </a:spcAft>
              <a:tabLst>
                <a:tab pos="342900" algn="l"/>
              </a:tabLst>
            </a:pPr>
            <a:r>
              <a:rPr lang="uk-UA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www.wwtourbusinessl.com</a:t>
            </a:r>
            <a:endParaRPr lang="ru-RU" sz="16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111</TotalTime>
  <Words>363</Words>
  <Application>Microsoft Office PowerPoint</Application>
  <PresentationFormat>Экран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 “Електронна комерція”</vt:lpstr>
      <vt:lpstr>Мета дисципліни</vt:lpstr>
      <vt:lpstr>Компетенції:</vt:lpstr>
      <vt:lpstr>Теми дисципліни</vt:lpstr>
      <vt:lpstr>Список рекомендованих джерел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Дисципліна вільного вибору студента “Історія туризму”</dc:title>
  <dc:creator>Егор</dc:creator>
  <cp:lastModifiedBy>iyudin</cp:lastModifiedBy>
  <cp:revision>22</cp:revision>
  <dcterms:created xsi:type="dcterms:W3CDTF">2020-06-07T08:21:14Z</dcterms:created>
  <dcterms:modified xsi:type="dcterms:W3CDTF">2021-01-22T09:22:57Z</dcterms:modified>
</cp:coreProperties>
</file>